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0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 Metzdorff" initials="RM" lastIdx="5" clrIdx="0">
    <p:extLst>
      <p:ext uri="{19B8F6BF-5375-455C-9EA6-DF929625EA0E}">
        <p15:presenceInfo xmlns:p15="http://schemas.microsoft.com/office/powerpoint/2012/main" userId="S::remi.metzdorff@etu.unilim.fr::e319d95d-cc91-4a2d-8820-f0533d70ce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DBD1"/>
    <a:srgbClr val="A89F8D"/>
    <a:srgbClr val="867D7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8"/>
    <p:restoredTop sz="93973"/>
  </p:normalViewPr>
  <p:slideViewPr>
    <p:cSldViewPr snapToGrid="0">
      <p:cViewPr varScale="1">
        <p:scale>
          <a:sx n="114" d="100"/>
          <a:sy n="114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268D-7AD2-4A98-9A6C-04094BAA5770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BE75E-BAEF-44A4-B33E-A782F924D7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4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023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470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29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34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0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0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4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5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6582A-81C6-46FF-9CDC-5E9D7139362C}" type="datetimeFigureOut">
              <a:rPr lang="fr-FR" smtClean="0"/>
              <a:t>25/03/2021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2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18" Type="http://schemas.openxmlformats.org/officeDocument/2006/relationships/image" Target="../media/image36.jp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jpe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5" Type="http://schemas.openxmlformats.org/officeDocument/2006/relationships/image" Target="../media/image33.JPG"/><Relationship Id="rId10" Type="http://schemas.openxmlformats.org/officeDocument/2006/relationships/image" Target="../media/image28.jpeg"/><Relationship Id="rId19" Type="http://schemas.openxmlformats.org/officeDocument/2006/relationships/image" Target="../media/image37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j1URC2G2qn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 Chapitre 6 – Description des 						mouvements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3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Une histoire de référentiel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Étudier les arguments historiques de la théorie héliocentrique à l'aide de  documents - 1ère - Exercice Enseignement scientifique - Kartable">
            <a:extLst>
              <a:ext uri="{FF2B5EF4-FFF2-40B4-BE49-F238E27FC236}">
                <a16:creationId xmlns:a16="http://schemas.microsoft.com/office/drawing/2014/main" id="{F30720A3-1863-7D40-A120-ED8C4624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925945"/>
            <a:ext cx="5875017" cy="57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scription de cette image, également commentée ci-après">
            <a:extLst>
              <a:ext uri="{FF2B5EF4-FFF2-40B4-BE49-F238E27FC236}">
                <a16:creationId xmlns:a16="http://schemas.microsoft.com/office/drawing/2014/main" id="{CB3B3193-5E56-ED42-8EDF-D8ABFE81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09" y="925945"/>
            <a:ext cx="4439808" cy="577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39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Une histoire de référentiel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escription de cette image, également commentée ci-après">
            <a:extLst>
              <a:ext uri="{FF2B5EF4-FFF2-40B4-BE49-F238E27FC236}">
                <a16:creationId xmlns:a16="http://schemas.microsoft.com/office/drawing/2014/main" id="{DFD04090-1790-9048-A392-7BDE9F4FB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606" y="958532"/>
            <a:ext cx="5822084" cy="569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01DDDB4-9BDC-CD4B-8F8F-0DA187C68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0" y="914946"/>
            <a:ext cx="6506863" cy="57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14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Exercice 22 page 163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9EF41F7C-065C-E84D-893F-CE1E0AADF9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6" t="16711" r="53000" b="48400"/>
          <a:stretch/>
        </p:blipFill>
        <p:spPr>
          <a:xfrm>
            <a:off x="220983" y="820457"/>
            <a:ext cx="5327904" cy="441180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57DD668-E5AE-1848-8CBA-11B107B87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6" t="51600" r="53000" b="7911"/>
          <a:stretch/>
        </p:blipFill>
        <p:spPr>
          <a:xfrm>
            <a:off x="7461504" y="820457"/>
            <a:ext cx="4509513" cy="43335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B82E7F9-8B33-5146-9E32-7FDCC0D20D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22" t="38756" r="53111" b="49847"/>
          <a:stretch/>
        </p:blipFill>
        <p:spPr>
          <a:xfrm>
            <a:off x="220983" y="5160712"/>
            <a:ext cx="5875017" cy="15692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A2ECCF-D42E-1F46-8728-CF41BEBD9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22" t="50805" r="53111" b="39555"/>
          <a:stretch/>
        </p:blipFill>
        <p:spPr>
          <a:xfrm>
            <a:off x="6096000" y="5227180"/>
            <a:ext cx="5875017" cy="13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3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Décrire le mouvement (trajectoire et vitesse)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492095B-BD38-0E4E-80E2-1F90EF7695F5}"/>
              </a:ext>
            </a:extLst>
          </p:cNvPr>
          <p:cNvSpPr txBox="1"/>
          <p:nvPr/>
        </p:nvSpPr>
        <p:spPr>
          <a:xfrm>
            <a:off x="216310" y="757197"/>
            <a:ext cx="63611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/>
              <a:t>Une fusée au décollage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Une des nacelles d’une grande roue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Un ascenseur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Un skieur lors d’une épreuve de slalom</a:t>
            </a:r>
          </a:p>
        </p:txBody>
      </p:sp>
      <p:pic>
        <p:nvPicPr>
          <p:cNvPr id="1026" name="Picture 2" descr="Tin Tin's Rocket | Struppi, Tim und struppi, Die reise zum mond">
            <a:extLst>
              <a:ext uri="{FF2B5EF4-FFF2-40B4-BE49-F238E27FC236}">
                <a16:creationId xmlns:a16="http://schemas.microsoft.com/office/drawing/2014/main" id="{86FD285A-D36E-2D42-9D1E-75AA2179E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81"/>
          <a:stretch/>
        </p:blipFill>
        <p:spPr bwMode="auto">
          <a:xfrm>
            <a:off x="7900416" y="910002"/>
            <a:ext cx="4075274" cy="587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 contrat clefs en main comprend la conception, la fourniture, la construction et l'installation des 48 capsules de la roue Aïn Dubaï.">
            <a:extLst>
              <a:ext uri="{FF2B5EF4-FFF2-40B4-BE49-F238E27FC236}">
                <a16:creationId xmlns:a16="http://schemas.microsoft.com/office/drawing/2014/main" id="{96D71250-3958-3249-AFDE-3F235713A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0" y="2518216"/>
            <a:ext cx="7586570" cy="426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0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Décrire le mouvement (trajectoire et vitesse)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492095B-BD38-0E4E-80E2-1F90EF7695F5}"/>
              </a:ext>
            </a:extLst>
          </p:cNvPr>
          <p:cNvSpPr txBox="1"/>
          <p:nvPr/>
        </p:nvSpPr>
        <p:spPr>
          <a:xfrm>
            <a:off x="216310" y="757197"/>
            <a:ext cx="63611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/>
              <a:t>Une fusée au décollage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Une des nacelles d’une grande roue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Un ascenseur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Un skieur lors d’une épreuve de slalom</a:t>
            </a:r>
          </a:p>
        </p:txBody>
      </p:sp>
      <p:pic>
        <p:nvPicPr>
          <p:cNvPr id="1026" name="Picture 2" descr="Tin Tin's Rocket | Struppi, Tim und struppi, Die reise zum mond">
            <a:extLst>
              <a:ext uri="{FF2B5EF4-FFF2-40B4-BE49-F238E27FC236}">
                <a16:creationId xmlns:a16="http://schemas.microsoft.com/office/drawing/2014/main" id="{86FD285A-D36E-2D42-9D1E-75AA2179EB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81"/>
          <a:stretch/>
        </p:blipFill>
        <p:spPr bwMode="auto">
          <a:xfrm>
            <a:off x="7900416" y="910002"/>
            <a:ext cx="4075274" cy="587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 contrat clefs en main comprend la conception, la fourniture, la construction et l'installation des 48 capsules de la roue Aïn Dubaï.">
            <a:extLst>
              <a:ext uri="{FF2B5EF4-FFF2-40B4-BE49-F238E27FC236}">
                <a16:creationId xmlns:a16="http://schemas.microsoft.com/office/drawing/2014/main" id="{96D71250-3958-3249-AFDE-3F235713A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0" y="2518216"/>
            <a:ext cx="7586570" cy="426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50F95-A6EC-6843-84D0-090F6B5B55FC}"/>
              </a:ext>
            </a:extLst>
          </p:cNvPr>
          <p:cNvSpPr/>
          <p:nvPr/>
        </p:nvSpPr>
        <p:spPr>
          <a:xfrm>
            <a:off x="216310" y="2518216"/>
            <a:ext cx="7586570" cy="426744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DC87BE-C390-3C47-8C2F-FD7538222B1A}"/>
              </a:ext>
            </a:extLst>
          </p:cNvPr>
          <p:cNvSpPr/>
          <p:nvPr/>
        </p:nvSpPr>
        <p:spPr>
          <a:xfrm>
            <a:off x="7900414" y="910000"/>
            <a:ext cx="4075275" cy="587565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95CB350-12FC-3748-A846-8F586EE94210}"/>
              </a:ext>
            </a:extLst>
          </p:cNvPr>
          <p:cNvSpPr txBox="1"/>
          <p:nvPr/>
        </p:nvSpPr>
        <p:spPr>
          <a:xfrm rot="20162357">
            <a:off x="2107398" y="3065430"/>
            <a:ext cx="8711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b="1" dirty="0">
                <a:solidFill>
                  <a:srgbClr val="FF0000"/>
                </a:solidFill>
              </a:rPr>
              <a:t>Par rapport au sol !</a:t>
            </a:r>
          </a:p>
        </p:txBody>
      </p:sp>
    </p:spTree>
    <p:extLst>
      <p:ext uri="{BB962C8B-B14F-4D97-AF65-F5344CB8AC3E}">
        <p14:creationId xmlns:p14="http://schemas.microsoft.com/office/powerpoint/2010/main" val="29616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Chronophotographies (2</a:t>
            </a:r>
            <a:r>
              <a:rPr lang="fr-FR" sz="3600" b="1" baseline="30000" dirty="0">
                <a:solidFill>
                  <a:srgbClr val="0070C0"/>
                </a:solidFill>
              </a:rPr>
              <a:t>nde</a:t>
            </a:r>
            <a:r>
              <a:rPr lang="fr-FR" sz="3600" b="1" dirty="0">
                <a:solidFill>
                  <a:srgbClr val="0070C0"/>
                </a:solidFill>
              </a:rPr>
              <a:t> 1)</a:t>
            </a:r>
            <a:endParaRPr lang="fr-FR" sz="3600" dirty="0">
              <a:solidFill>
                <a:srgbClr val="0070C0"/>
              </a:solidFill>
            </a:endParaRPr>
          </a:p>
        </p:txBody>
      </p:sp>
      <p:pic>
        <p:nvPicPr>
          <p:cNvPr id="8" name="Image 7" descr="Une image contenant texte, herbe, ciel, extérieur&#10;&#10;Description générée automatiquement">
            <a:extLst>
              <a:ext uri="{FF2B5EF4-FFF2-40B4-BE49-F238E27FC236}">
                <a16:creationId xmlns:a16="http://schemas.microsoft.com/office/drawing/2014/main" id="{2531B6DD-92DD-854B-8684-656559366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b="44267"/>
          <a:stretch/>
        </p:blipFill>
        <p:spPr>
          <a:xfrm>
            <a:off x="4115343" y="2270563"/>
            <a:ext cx="3960758" cy="1450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7B5B63-E5BC-7347-BB19-BBC29F5D8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t="24741" r="27210" b="8182"/>
          <a:stretch/>
        </p:blipFill>
        <p:spPr bwMode="auto">
          <a:xfrm>
            <a:off x="4591212" y="3817303"/>
            <a:ext cx="3524786" cy="195798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FCED4F9-486B-BE40-986A-C3AD91A97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6" t="16989" r="20943" b="31881"/>
          <a:stretch/>
        </p:blipFill>
        <p:spPr bwMode="auto">
          <a:xfrm>
            <a:off x="8205662" y="2266132"/>
            <a:ext cx="3781838" cy="14700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9ED9DD1-C540-5144-AD3E-AC45BCAECB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" t="41152" r="58458" b="30507"/>
          <a:stretch/>
        </p:blipFill>
        <p:spPr>
          <a:xfrm>
            <a:off x="3550920" y="5281250"/>
            <a:ext cx="3524786" cy="1450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648A496-8A70-8744-B265-0B8EEADBD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7" r="13329"/>
          <a:stretch/>
        </p:blipFill>
        <p:spPr bwMode="auto">
          <a:xfrm>
            <a:off x="185830" y="3803161"/>
            <a:ext cx="3164175" cy="29284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4D95F92-D093-2F42-B471-98955331F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3" b="21198"/>
          <a:stretch/>
        </p:blipFill>
        <p:spPr bwMode="auto">
          <a:xfrm>
            <a:off x="3710121" y="634848"/>
            <a:ext cx="4495541" cy="1530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EB87C6-BE8F-5948-AFBC-3F3A3C818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87" b="39310"/>
          <a:stretch/>
        </p:blipFill>
        <p:spPr bwMode="auto">
          <a:xfrm>
            <a:off x="8224332" y="3837411"/>
            <a:ext cx="3781838" cy="11636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D1B5004-9259-1E4A-AFFF-7DDCA80E3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2" b="44219"/>
          <a:stretch/>
        </p:blipFill>
        <p:spPr bwMode="auto">
          <a:xfrm>
            <a:off x="190503" y="636966"/>
            <a:ext cx="3360417" cy="15441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FF00319-5B17-804A-B887-7E74831B66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97" b="32424"/>
          <a:stretch/>
        </p:blipFill>
        <p:spPr bwMode="auto">
          <a:xfrm>
            <a:off x="185830" y="2257083"/>
            <a:ext cx="3778044" cy="14594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254F552-F1FD-B442-8B58-1E294FFBB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39" r="19443" b="41336"/>
          <a:stretch/>
        </p:blipFill>
        <p:spPr bwMode="auto">
          <a:xfrm>
            <a:off x="8224332" y="5165980"/>
            <a:ext cx="3763168" cy="16297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A2EE797-476F-C54A-88FF-B1DA23014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45181" r="23824" b="42509"/>
          <a:stretch/>
        </p:blipFill>
        <p:spPr bwMode="auto">
          <a:xfrm>
            <a:off x="8329480" y="634852"/>
            <a:ext cx="3590098" cy="153032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1">
            <a:extLst>
              <a:ext uri="{FF2B5EF4-FFF2-40B4-BE49-F238E27FC236}">
                <a16:creationId xmlns:a16="http://schemas.microsoft.com/office/drawing/2014/main" id="{60C61C30-0B01-6045-B564-4992CA6380B7}"/>
              </a:ext>
            </a:extLst>
          </p:cNvPr>
          <p:cNvPicPr/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647637" y="4058510"/>
            <a:ext cx="6119495" cy="20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67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Chronophotographies (2</a:t>
            </a:r>
            <a:r>
              <a:rPr lang="fr-FR" sz="3600" b="1" baseline="30000" dirty="0">
                <a:solidFill>
                  <a:srgbClr val="0070C0"/>
                </a:solidFill>
              </a:rPr>
              <a:t>nde</a:t>
            </a:r>
            <a:r>
              <a:rPr lang="fr-FR" sz="3600" b="1" dirty="0">
                <a:solidFill>
                  <a:srgbClr val="0070C0"/>
                </a:solidFill>
              </a:rPr>
              <a:t> 2)</a:t>
            </a:r>
            <a:endParaRPr lang="fr-FR" sz="3600" dirty="0">
              <a:solidFill>
                <a:srgbClr val="0070C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67FB2B-1AF3-9541-9301-FBDD02B8C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6" b="31254"/>
          <a:stretch/>
        </p:blipFill>
        <p:spPr bwMode="auto">
          <a:xfrm>
            <a:off x="149265" y="747253"/>
            <a:ext cx="3678237" cy="6733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9CCEC4A-0A9A-484C-AF2B-CA45EBF894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07" b="13736"/>
          <a:stretch/>
        </p:blipFill>
        <p:spPr>
          <a:xfrm>
            <a:off x="3279203" y="2673270"/>
            <a:ext cx="3080194" cy="7010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A97B089-2865-0944-BD0D-C63F4A22E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6" r="28820"/>
          <a:stretch/>
        </p:blipFill>
        <p:spPr bwMode="auto">
          <a:xfrm rot="16200000">
            <a:off x="10603935" y="2470081"/>
            <a:ext cx="963611" cy="18953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F3CE023-703D-4347-91AA-3A461CBF5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4920"/>
          <a:stretch/>
        </p:blipFill>
        <p:spPr bwMode="auto">
          <a:xfrm>
            <a:off x="6425971" y="2793796"/>
            <a:ext cx="2714561" cy="5805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5A94B81-9F27-5C43-9158-402438199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45" b="43333"/>
          <a:stretch/>
        </p:blipFill>
        <p:spPr bwMode="auto">
          <a:xfrm>
            <a:off x="3906831" y="747254"/>
            <a:ext cx="4392443" cy="6733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870EB2-D733-3942-A189-3546B15E8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7" t="46307" b="44445"/>
          <a:stretch/>
        </p:blipFill>
        <p:spPr bwMode="auto">
          <a:xfrm>
            <a:off x="153646" y="4750775"/>
            <a:ext cx="3696626" cy="7814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ED98EAA-3261-EC49-BF71-C6649BC64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3" t="37167" r="20836" b="48445"/>
          <a:stretch/>
        </p:blipFill>
        <p:spPr bwMode="auto">
          <a:xfrm>
            <a:off x="3954914" y="4731979"/>
            <a:ext cx="2709634" cy="18663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4858295-0B48-A549-8D7B-1306EFFB6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0" r="17643"/>
          <a:stretch/>
        </p:blipFill>
        <p:spPr bwMode="auto">
          <a:xfrm rot="16200000">
            <a:off x="1535650" y="4227106"/>
            <a:ext cx="979932" cy="37624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A5B2A78-5937-4948-BF70-98781D32E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30" b="41470"/>
          <a:stretch/>
        </p:blipFill>
        <p:spPr bwMode="auto">
          <a:xfrm>
            <a:off x="7725755" y="3430636"/>
            <a:ext cx="2201139" cy="849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61D5D44-01E3-E54C-AFB4-A8060F6C6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7" r="15438" b="36488"/>
          <a:stretch/>
        </p:blipFill>
        <p:spPr bwMode="auto">
          <a:xfrm>
            <a:off x="8355188" y="1863976"/>
            <a:ext cx="3678237" cy="98309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25F4770-22FB-3B4D-BC96-4530EBC91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02" b="37594"/>
          <a:stretch/>
        </p:blipFill>
        <p:spPr bwMode="auto">
          <a:xfrm>
            <a:off x="144401" y="3731862"/>
            <a:ext cx="3686175" cy="9124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FCF35571-B926-A24A-921C-8FCC1AD3D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5" r="10382"/>
          <a:stretch/>
        </p:blipFill>
        <p:spPr bwMode="auto">
          <a:xfrm rot="16200000">
            <a:off x="5151019" y="2214696"/>
            <a:ext cx="1254294" cy="36861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A416E0-C715-1041-A0F0-F19469DE1B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42" b="45916"/>
          <a:stretch/>
        </p:blipFill>
        <p:spPr>
          <a:xfrm>
            <a:off x="4710654" y="1474148"/>
            <a:ext cx="3631711" cy="11783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7D8C6831-B6EB-034F-8E14-4E75435D3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2" t="50000" r="18744" b="31021"/>
          <a:stretch/>
        </p:blipFill>
        <p:spPr bwMode="auto">
          <a:xfrm>
            <a:off x="149265" y="2663618"/>
            <a:ext cx="3068553" cy="9799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4E024BD2-CE76-524E-A79B-7F2C7AC21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1" b="24193"/>
          <a:stretch/>
        </p:blipFill>
        <p:spPr bwMode="auto">
          <a:xfrm>
            <a:off x="143161" y="1486002"/>
            <a:ext cx="4531255" cy="11425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 descr="Une image contenant texte, intérieur, jaune&#10;&#10;Description générée automatiquement">
            <a:extLst>
              <a:ext uri="{FF2B5EF4-FFF2-40B4-BE49-F238E27FC236}">
                <a16:creationId xmlns:a16="http://schemas.microsoft.com/office/drawing/2014/main" id="{F8148361-A369-9A44-A640-92A7ED33C83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1" b="34375"/>
          <a:stretch/>
        </p:blipFill>
        <p:spPr>
          <a:xfrm>
            <a:off x="8378603" y="747252"/>
            <a:ext cx="3654822" cy="1069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03294489-E6CA-EB48-A56F-ABAD46D08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10" b="20868"/>
          <a:stretch/>
        </p:blipFill>
        <p:spPr bwMode="auto">
          <a:xfrm>
            <a:off x="6821973" y="4780645"/>
            <a:ext cx="4455627" cy="18052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0367167-8C14-2344-9863-A9A546104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2" b="38502"/>
          <a:stretch/>
        </p:blipFill>
        <p:spPr bwMode="auto">
          <a:xfrm>
            <a:off x="9662083" y="4079245"/>
            <a:ext cx="2371342" cy="9358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28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Liens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509E2C8-E7D4-0D47-B100-917105421106}"/>
              </a:ext>
            </a:extLst>
          </p:cNvPr>
          <p:cNvSpPr/>
          <p:nvPr/>
        </p:nvSpPr>
        <p:spPr>
          <a:xfrm>
            <a:off x="218646" y="1125172"/>
            <a:ext cx="11754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Mouvement d’une balle lancée depuis une voiture : </a:t>
            </a:r>
            <a:r>
              <a:rPr lang="fr-FR" dirty="0">
                <a:hlinkClick r:id="rId2"/>
              </a:rPr>
              <a:t>https://youtu.be/j1URC2G2qnc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52202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4715</TotalTime>
  <Words>122</Words>
  <Application>Microsoft Macintosh PowerPoint</Application>
  <PresentationFormat>Grand écran</PresentationFormat>
  <Paragraphs>23</Paragraphs>
  <Slides>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 Chapitre 6 – Description des       mouvements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1 – Corps purs et mélanges</dc:title>
  <dc:creator>remi</dc:creator>
  <cp:lastModifiedBy>Remi Metzdorff</cp:lastModifiedBy>
  <cp:revision>44</cp:revision>
  <dcterms:created xsi:type="dcterms:W3CDTF">2020-09-05T12:43:59Z</dcterms:created>
  <dcterms:modified xsi:type="dcterms:W3CDTF">2021-03-25T17:44:30Z</dcterms:modified>
</cp:coreProperties>
</file>